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9" r:id="rId3"/>
    <p:sldId id="270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268760"/>
            <a:ext cx="6192688" cy="147002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ИНТЕРАКТИВНЫЙ ТРЕНАЖЁР </a:t>
            </a:r>
            <a:b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Правописание гласных в приставках пре- и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при-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6 класса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4797152"/>
            <a:ext cx="4032448" cy="1152128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УЧИТЕЛЬ РУССКОГО ЯЗЫКА И 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ЛИТЕРАТУРЫ </a:t>
            </a:r>
          </a:p>
          <a:p>
            <a:r>
              <a:rPr lang="ru-RU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Короленко Анастасия Алексеевна</a:t>
            </a:r>
            <a:endParaRPr lang="ru-RU" sz="1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040" y="-20508"/>
            <a:ext cx="9361040" cy="704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24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07904" y="2967335"/>
            <a:ext cx="396043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2483768" y="1052736"/>
            <a:ext cx="5760640" cy="1728192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ДОРОГОЙ ДРУГ! </a:t>
            </a:r>
          </a:p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ПОМОГИ МНЕ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ПРОЙТИ ТЕСТ! 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Надо ответить на вопросы и выбрать один правильный ответ. Если ответ неверный прямоугольник исчезнет. Если же ответ верный, то он поменяет цвет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01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670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2719372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 БУКВЫ ПОСЛЕ ПРИСТАВКИ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 ЗНАЧЕНИЯ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494116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 УДАРЕНИЯ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08350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 чего зависит написание приставок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пре- и при- ?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55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ПР…БРЕЖНЫЙ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ПР…УВЕЛИЧИТЬ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ПР…КРЫТЬ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приставка обозначает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неполное действие»?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07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670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2719372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ПР…БАВИТЬ, ПР…СТУПАТЬ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ПР…СМЕШНОЙ, ПР…ГРАДИТЬ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494116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ПР…БОЛЬШОЙ, ПР…ШКОЛЬНЫЙ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08350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Укажи ряд, в котором все слова имеют приставку ПРЕ-</a:t>
            </a:r>
          </a:p>
        </p:txBody>
      </p:sp>
    </p:spTree>
    <p:extLst>
      <p:ext uri="{BB962C8B-B14F-4D97-AF65-F5344CB8AC3E}">
        <p14:creationId xmlns:p14="http://schemas.microsoft.com/office/powerpoint/2010/main" val="308264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3306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ПР…ДЛИННЫЙ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3306" y="386104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ПР…СПОКОЙНЫЙ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2427" y="2927479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ПР…ЗЕМЛИТЬСЯ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Определите слово с приставкой при-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69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ПР…БИТЬ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ПР…ИНТЕРЕСНЫЙ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ПР…ЕХАТЬ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приставка обозначает «приближение»?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09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670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2719372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ПР…ЗАДУМАТЬСЯ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ПР…КЛЕИТЬ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494116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ПР…ТОРМОЗИТЬ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08350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приставка обозначает «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присоединение»?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19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3306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ПР…СМОТРЕТЬСЯ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3306" y="386104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ПР…УСАДЕБНЫЙ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2427" y="2927479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ПР…СПОКОЙНО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Определите слово с приставкой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ПРЕ-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4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3306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ПРЕУВЕЛИЧИТЬ -</a:t>
            </a:r>
          </a:p>
          <a:p>
            <a:pPr algn="ctr"/>
            <a:r>
              <a:rPr lang="ru-RU" dirty="0" smtClean="0"/>
              <a:t>РАВНО ЗНАЧЕНИЮ «ОЧЕНЬ»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2427" y="3843401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ПРИПАЯТЬ -</a:t>
            </a:r>
          </a:p>
          <a:p>
            <a:pPr algn="ctr"/>
            <a:r>
              <a:rPr lang="ru-RU" dirty="0" smtClean="0"/>
              <a:t>ПРИСОЕДИНЕНИЕ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2427" y="2927479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ПРЕКРАСНЫЙ -</a:t>
            </a:r>
          </a:p>
          <a:p>
            <a:pPr algn="ctr"/>
            <a:r>
              <a:rPr lang="ru-RU" dirty="0" smtClean="0"/>
              <a:t>НЕПОЛНОТА ДЕЙСТВИЯ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Укажите неправильное объяснение значения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приставки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ПРИПАЯТЬ- «ПРИСОЕДИНЕНИЕ»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ПРИБРЕЖНЫЙ- </a:t>
            </a:r>
          </a:p>
          <a:p>
            <a:pPr algn="ctr"/>
            <a:r>
              <a:rPr lang="ru-RU" dirty="0" smtClean="0"/>
              <a:t>«БЛИЗОСТЬ К ЧЕМУ-ЛИБО»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ПРИСЕСТЬ- «ПРИБЛИЖЕНИЕ»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10475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Выберите неправильный вариант объяснения значения приставки</a:t>
            </a:r>
          </a:p>
        </p:txBody>
      </p:sp>
    </p:spTree>
    <p:extLst>
      <p:ext uri="{BB962C8B-B14F-4D97-AF65-F5344CB8AC3E}">
        <p14:creationId xmlns:p14="http://schemas.microsoft.com/office/powerpoint/2010/main" val="71960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ПР…ГРАДИТЬ, ПР…ЖАТЬ, ПР…ЛЕЧЬ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ПР..ЗАБАВНЫЙ, ПР…СТУПАТЬ, ПР…СЛУШАТЬСЯ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ПР…МУДРЫЙ, ПР..КРАСНЫЙ,ПР..НЕПРИЯТНЫЙ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какой строке все слова пишутся с приставкой ПРЕ- ?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49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ПРИШКОЛЬНЫЙ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ПРИШИТЬ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ПРИЛЕЖНЫЙ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ПРИ-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является приставкой?</a:t>
            </a:r>
          </a:p>
        </p:txBody>
      </p:sp>
    </p:spTree>
    <p:extLst>
      <p:ext uri="{BB962C8B-B14F-4D97-AF65-F5344CB8AC3E}">
        <p14:creationId xmlns:p14="http://schemas.microsoft.com/office/powerpoint/2010/main" val="40436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3306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ПРЕДОСТАТОЧНО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3306" y="386104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ПРИБИТЬ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2427" y="2927479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ПРИНЕПРИЯТНЫЙ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Какое слово написано с ошибкой?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67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670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2719372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ПР…ВОЗНОСИТЬ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ПР…ПОДНЯТЬ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494116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ПР…СПОКОЙНО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08350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 каком слове пишется приставка ПРИ-?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5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ПР…ДАВИТЬ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ПР…ГОРОДНЫЙ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ПР…ОДОЛЕТЬ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пишется приставка ПРЕ-?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0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3306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ПР…ВОЗМОЧЬ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3306" y="386104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ПР…ВКУСНЫЙ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2427" y="2927479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ПР…РУЧИТЬ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пишется приставка ПРИ-?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3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3306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ПР…СМОТРЕТЬСЯ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3306" y="386104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ПР…ПЕВАТЬ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2427" y="2927479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ПР…РВАТЬ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пишется приставка ПРЕ-?</a:t>
            </a:r>
          </a:p>
        </p:txBody>
      </p:sp>
    </p:spTree>
    <p:extLst>
      <p:ext uri="{BB962C8B-B14F-4D97-AF65-F5344CB8AC3E}">
        <p14:creationId xmlns:p14="http://schemas.microsoft.com/office/powerpoint/2010/main" val="191957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ПР…СТУПИТЬ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ПР…ТЕРПЕТЬ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ПР…ДУМАТЬ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пишется приставка ПРИ-?</a:t>
            </a:r>
          </a:p>
        </p:txBody>
      </p:sp>
    </p:spTree>
    <p:extLst>
      <p:ext uri="{BB962C8B-B14F-4D97-AF65-F5344CB8AC3E}">
        <p14:creationId xmlns:p14="http://schemas.microsoft.com/office/powerpoint/2010/main" val="351624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ПР…БЕЖАТЬ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ПР…ПЛЫТЬ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ПР…ДОБРЫЙ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пишется приставка ПРЕ-?</a:t>
            </a:r>
          </a:p>
        </p:txBody>
      </p:sp>
    </p:spTree>
    <p:extLst>
      <p:ext uri="{BB962C8B-B14F-4D97-AF65-F5344CB8AC3E}">
        <p14:creationId xmlns:p14="http://schemas.microsoft.com/office/powerpoint/2010/main" val="351624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3306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ПРЕГРАЖДАТЬ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3306" y="3861048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ПРИСОЕДИНИТЬ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02427" y="2927479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ПРЕОСТАНОВИТЬ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Какое слово написано с ошибкой?</a:t>
            </a:r>
          </a:p>
        </p:txBody>
      </p:sp>
    </p:spTree>
    <p:extLst>
      <p:ext uri="{BB962C8B-B14F-4D97-AF65-F5344CB8AC3E}">
        <p14:creationId xmlns:p14="http://schemas.microsoft.com/office/powerpoint/2010/main" val="291328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-3178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дание 1"/>
          <p:cNvSpPr/>
          <p:nvPr/>
        </p:nvSpPr>
        <p:spPr>
          <a:xfrm>
            <a:off x="3809933" y="2766864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ПР..РИСОВАТЬ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9933" y="378904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ПР…ХОРОШЕНЬКИЙ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4869160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ПР…СЕСТЬ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2123728" y="1052736"/>
            <a:ext cx="5760640" cy="1332728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каком слове приставка обозначает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неполное действие»?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26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mp\Desktop\ed252781d2a839a3d706aa76498e3f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07904" y="2967335"/>
            <a:ext cx="396043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2483768" y="1052736"/>
            <a:ext cx="5760640" cy="1728192"/>
          </a:xfrm>
          <a:prstGeom prst="wedgeRoundRectCallout">
            <a:avLst>
              <a:gd name="adj1" fmla="val -37030"/>
              <a:gd name="adj2" fmla="val 1008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МОЛОДЕЦ! 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 СПРАВИЛСЯ!  ЖЕЛАЮ УСПЕХОВ В ИЗУЧЕНИИ РУССКОГО ЯЗЫКА!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 НОВЫХ ВСТРЕЧ!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98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317</Words>
  <Application>Microsoft Office PowerPoint</Application>
  <PresentationFormat>Экран (4:3)</PresentationFormat>
  <Paragraphs>96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Comic Sans MS</vt:lpstr>
      <vt:lpstr>Times New Roman</vt:lpstr>
      <vt:lpstr>Тема Office</vt:lpstr>
      <vt:lpstr>ИНТЕРАКТИВНЫЙ ТРЕНАЖЁР  Правописание гласных в приставках пре- и при- для  6 класса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Sony</cp:lastModifiedBy>
  <cp:revision>30</cp:revision>
  <dcterms:created xsi:type="dcterms:W3CDTF">2020-02-10T18:52:16Z</dcterms:created>
  <dcterms:modified xsi:type="dcterms:W3CDTF">2020-10-26T03:13:08Z</dcterms:modified>
</cp:coreProperties>
</file>